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3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07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3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Sabari Mana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11-June-2023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49071BA-EE65-0CA2-AFB9-D792FF56457F}"/>
              </a:ext>
            </a:extLst>
          </p:cNvPr>
          <p:cNvSpPr txBox="1">
            <a:spLocks/>
          </p:cNvSpPr>
          <p:nvPr/>
        </p:nvSpPr>
        <p:spPr>
          <a:xfrm>
            <a:off x="942372" y="1486343"/>
            <a:ext cx="10515600" cy="4740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part of Data Wrangling, exploratory data analysis is performed and determined the training labels.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the number of launches at each site and the number and occurrence of each orbits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Formed the landing outcome label from outcome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of the Data Wrangling stage is this: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https://github.com/sabarium/ibm_ds_capstone/blob/main/labs-jupyter-spacex-data_wrangling_jupyterlite.jupyterlite.ipynb.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9089" y="1566374"/>
            <a:ext cx="9947827" cy="48899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next step, explored the data by visualizing the relationship between various features.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of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success yearly trend. </a:t>
            </a:r>
          </a:p>
          <a:p>
            <a:pPr marL="228600"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28600"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becomes obvious that the success rate has been improving over the years. </a:t>
            </a:r>
          </a:p>
          <a:p>
            <a:pPr marL="228600"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link: https://github.com/sabarium/ibm_ds_capstone/blob/main/jupyter-labs-eda-dataviz.ipynb.jupyterlite.ipynb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28600"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0CB5C1-BEA9-772A-2462-3E384FB17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87" y="2442717"/>
            <a:ext cx="5189612" cy="29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563006-353E-5044-E233-82ABA796D449}"/>
              </a:ext>
            </a:extLst>
          </p:cNvPr>
          <p:cNvSpPr txBox="1">
            <a:spLocks/>
          </p:cNvSpPr>
          <p:nvPr/>
        </p:nvSpPr>
        <p:spPr>
          <a:xfrm>
            <a:off x="770010" y="1396721"/>
            <a:ext cx="9745589" cy="476119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Loaded the SpaceX dataset into an SQLite database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Exploratory Data Analysis with SQL to get insight from the data. Some of the queries included: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names of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failed landing outcomes in drone ship, their booster version and launch site names.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 for EDA with SQL is available here: https://github.com/sabarium/ibm_ds_capstone/blob/main/jupyter-labs-eda-sql-coursera_sqllite%20(1).ipynb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D4CFB4F-7A77-3966-DBFF-C14A4EFE48E6}"/>
              </a:ext>
            </a:extLst>
          </p:cNvPr>
          <p:cNvSpPr txBox="1">
            <a:spLocks/>
          </p:cNvSpPr>
          <p:nvPr/>
        </p:nvSpPr>
        <p:spPr>
          <a:xfrm>
            <a:off x="838200" y="1507253"/>
            <a:ext cx="10515600" cy="471913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Folium library to represent the co-ordinates of the Launch Sites in a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all launch sites on a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the success/failed launches for each site on the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distances between a launch site to its proximities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add a highlighted circle area with a text label on a specific coordinate. Similarly, used other folium map objects like markers and lines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the success or failure of launches for each site on the folium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Assigned the feature launch outcomes to class 0 and 1 where 0 represents failure and 1 represents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marker clusters to identify the launch sites with high success rates.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with Interactive Folium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https://github.com/sabarium/ibm_ds_capstone/blob/main/lab_jupyter_launch_site_location.ipynb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66FF73D-025B-05D8-A4D1-383D8E880DAF}"/>
              </a:ext>
            </a:extLst>
          </p:cNvPr>
          <p:cNvSpPr txBox="1">
            <a:spLocks/>
          </p:cNvSpPr>
          <p:nvPr/>
        </p:nvSpPr>
        <p:spPr>
          <a:xfrm>
            <a:off x="1031267" y="1825625"/>
            <a:ext cx="9745589" cy="3288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a program for an interactive dashboard is created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launches at each site is represented with a pie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 plotted a scatter graph showing the relationship with Outcome and Payload Mass (Kg) for different booster versions.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python program for the dashboard is available here: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https://github.com/sabarium/ibm_ds_capstone/blob/main/dash_app.py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85EC87C-4CCA-5E3F-AA81-C0395178157E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next step,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 libraries loaded the data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transformed it and split the data into training and testing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train_test_split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different machine learning models and tuned the hyperparameters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accuracy metric for identifying the best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with the best accuracy is the classification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 is: https://github.com/sabarium/ibm_ds_capstone/blob/main/SpaceX_Machine_Learning_Prediction_Part_5.jupyterlite.ipynb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859491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of 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blue dots show the failed landings.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has maximum </a:t>
            </a:r>
            <a:r>
              <a:rPr lang="en-US" sz="1600" b="0" i="0" dirty="0">
                <a:effectLst/>
                <a:latin typeface="Menlo"/>
              </a:rPr>
              <a:t>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7F909-AD84-CAD7-7E93-C610871B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02" y="2954215"/>
            <a:ext cx="9676563" cy="25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770897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has higher success rate with higher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5277EB-BAA9-A40E-B736-B0B4722B5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647" y="3975551"/>
            <a:ext cx="8802328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923851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SSO, VLEO had the most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B9DF7-9F63-72EF-17CD-B5FEA5A3C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91" y="3125444"/>
            <a:ext cx="6580559" cy="3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92551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LEO orbit, success is related to the number of flights whereas in the GTO orbit, there is no relationship between flight number and the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97267-9DE1-BA41-4AB2-8634DEC4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67" y="3698079"/>
            <a:ext cx="8263457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12213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heavier payloads, the number of successful landings is more for PO, LEO and ISS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072E0-B267-E0A3-1E13-A62456538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14" y="3429000"/>
            <a:ext cx="9082607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844049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since 2013 kept on increasing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E112A6-7A3D-1F42-CFAE-E16118435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132341"/>
            <a:ext cx="6303910" cy="36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‘distinct’ keyword, the SQL returns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035F4-5849-70DA-76C7-D60158AC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07" y="2940574"/>
            <a:ext cx="6487430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4272"/>
            <a:ext cx="9745589" cy="47726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‘Like’  identify the sites with the pattern and ‘limit’ the results to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D4B6E-5AD0-69ED-1384-83F9EFA8D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9" y="2399162"/>
            <a:ext cx="10869542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‘Group By’ and ‘having’ clauses to calculate the total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D6BB1-F3F5-BA3B-3B84-A7B94DCFF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34" y="3294080"/>
            <a:ext cx="8678486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A40B7-FC4F-A25F-81A5-1188EFA2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15" y="3001328"/>
            <a:ext cx="8583223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E5E8D-3DEA-BB6D-97D8-B71F89BA1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95" y="3136532"/>
            <a:ext cx="872611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B5E76-D491-D3D4-2E3F-5C8FC46D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52" y="2900937"/>
            <a:ext cx="839269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E5AB49-EC3E-6AF1-8435-08FDECB0C7FD}"/>
              </a:ext>
            </a:extLst>
          </p:cNvPr>
          <p:cNvSpPr txBox="1">
            <a:spLocks/>
          </p:cNvSpPr>
          <p:nvPr/>
        </p:nvSpPr>
        <p:spPr>
          <a:xfrm>
            <a:off x="770011" y="1502559"/>
            <a:ext cx="10687961" cy="481679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of 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of 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of Predictive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0B01F-C4F2-DB48-8F5F-259353545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61" y="2931048"/>
            <a:ext cx="7783011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9D821-396E-710D-A6D6-AE8429EB5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86771"/>
            <a:ext cx="8773749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D56CD-0602-DA18-9F14-31B1D9062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1" y="2653252"/>
            <a:ext cx="8440328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07716-1A12-1DD8-4D59-FF8D4DD4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294080"/>
            <a:ext cx="840222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 Map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6374C41-1580-85DA-DB51-81AF861E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08538"/>
            <a:ext cx="10515600" cy="47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showing launch sites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2087F83-29B1-672F-C367-9EF8B7A80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47249"/>
            <a:ext cx="10687962" cy="47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Proximities with distance from Launch Sites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3CE45352-D472-D0CF-2858-B55B6FE4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62318"/>
            <a:ext cx="10092431" cy="50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per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E29E3-3EAE-52EB-0607-964BFDFEA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3" y="1455716"/>
            <a:ext cx="12192000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10030728" cy="35041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another player wants to bid against space X 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factors that determine if the rocket will land successfully?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the various features interact together to determine the success rate?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different operating conditions that ensure a successful landing?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CD6C980-63F7-8912-62A0-D7966225F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89" y="1584827"/>
            <a:ext cx="7790783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CDCD8-3996-DA8F-5F73-DE43D0C7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" y="1903636"/>
            <a:ext cx="9753563" cy="33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2F541-D41B-A41C-10D7-63C7FD545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8949"/>
            <a:ext cx="8573696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80592B8-6B3F-8C73-2F91-6C2F8F88DE00}"/>
              </a:ext>
            </a:extLst>
          </p:cNvPr>
          <p:cNvSpPr txBox="1">
            <a:spLocks/>
          </p:cNvSpPr>
          <p:nvPr/>
        </p:nvSpPr>
        <p:spPr>
          <a:xfrm>
            <a:off x="770011" y="2057400"/>
            <a:ext cx="579156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the decision tree classifier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the classifier can distinguish between the different classes.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problem with this model is the false positives which means unsuccessful landings are marked as successful landing by the classifier.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BFCB3-A1C7-145F-896B-FB787E7D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74" y="1880339"/>
            <a:ext cx="4281910" cy="30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9DEF9-5B7B-503E-A959-215A1FE276B9}"/>
              </a:ext>
            </a:extLst>
          </p:cNvPr>
          <p:cNvSpPr txBox="1"/>
          <p:nvPr/>
        </p:nvSpPr>
        <p:spPr>
          <a:xfrm>
            <a:off x="770011" y="1691654"/>
            <a:ext cx="8369832" cy="320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of the major findings from using the machine learning models for the SpaceX launches: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payloads result in better success at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1800" dirty="0">
                <a:latin typeface="Abadi" panose="020B0604020104020204" pitchFamily="34" charset="0"/>
              </a:rPr>
              <a:t>ES-L1, GEO, HEO, SSO, VLEO had the most success rate.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classification model using Decision Tree shows best accuracy in predicting the launch 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steadily increases over the years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Collection is done using the SpaceX REST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For categorical features,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OneHotEncoder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sklearn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is used for data 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marL="457200" lvl="1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SpaceX REST API data is collected.</a:t>
            </a:r>
          </a:p>
          <a:p>
            <a:pPr marL="457200" lvl="1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next step, the REST response is converted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format and then to a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457200" lvl="1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 to clean the data, checked for missing or null values and then filled with appropriate data, like mean</a:t>
            </a:r>
          </a:p>
          <a:p>
            <a:pPr marL="457200" lvl="1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During Data Wrangling of the Wikipedia data, used the library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web scraping.</a:t>
            </a:r>
          </a:p>
          <a:p>
            <a:pPr marL="457200" lvl="1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intent was to extract the Falcon 9 launch records as HTML table, parse the table and convert it to a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data analysis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C6A692A-11E1-968F-FDA8-B06743BF1576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GET request to the SpaceX REST API to collect data. In the next step, cleaned this data and performed data wrangling.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notebook: </a:t>
            </a:r>
            <a:r>
              <a:rPr lang="en-US" sz="2000" dirty="0"/>
              <a:t>https://github.com/sabarium/ibm_ds_capstone/blob/main/jupyter-labs-spacex-data-collection-api.ipynb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92D3E-141C-CF79-A601-6278878F9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1" y="1800275"/>
            <a:ext cx="6542577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42198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D585DFC-B693-EFB1-16ED-89B6579C4F24}"/>
              </a:ext>
            </a:extLst>
          </p:cNvPr>
          <p:cNvSpPr txBox="1">
            <a:spLocks/>
          </p:cNvSpPr>
          <p:nvPr/>
        </p:nvSpPr>
        <p:spPr>
          <a:xfrm>
            <a:off x="820738" y="1477108"/>
            <a:ext cx="4655614" cy="46898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web scrapping to on Falcon 9 launch records in the Wikipedia html tables using the library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Next converted the scraped tables into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https://github.com/sabarium/ibm_ds_capstone/blob/main/jupyter-labs-webscraping.ipynb.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B46603-5FAC-8C51-1BFD-2F2927FE8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52" y="1629508"/>
            <a:ext cx="618247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1827</Words>
  <Application>Microsoft Office PowerPoint</Application>
  <PresentationFormat>Widescreen</PresentationFormat>
  <Paragraphs>222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Menlo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Rehna Krishnan</cp:lastModifiedBy>
  <cp:revision>206</cp:revision>
  <dcterms:created xsi:type="dcterms:W3CDTF">2021-04-29T18:58:34Z</dcterms:created>
  <dcterms:modified xsi:type="dcterms:W3CDTF">2023-06-11T19:13:48Z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